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3" r:id="rId5"/>
    <p:sldId id="266" r:id="rId6"/>
    <p:sldId id="267" r:id="rId7"/>
    <p:sldId id="268" r:id="rId8"/>
    <p:sldId id="269" r:id="rId9"/>
    <p:sldId id="262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12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Vector Projector</a:t>
            </a:r>
            <a:br>
              <a:rPr lang="en-US" dirty="0" smtClean="0"/>
            </a:br>
            <a:r>
              <a:rPr lang="en-US" dirty="0" smtClean="0"/>
              <a:t>Revisited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Gina Schmalzle</a:t>
            </a:r>
          </a:p>
          <a:p>
            <a:endParaRPr lang="en-US" dirty="0"/>
          </a:p>
          <a:p>
            <a:r>
              <a:rPr lang="en-US" dirty="0" smtClean="0"/>
              <a:t>With Special thanks to Stuart </a:t>
            </a:r>
            <a:r>
              <a:rPr lang="en-US" dirty="0" err="1" smtClean="0"/>
              <a:t>Sandine</a:t>
            </a:r>
            <a:r>
              <a:rPr lang="en-US" dirty="0" smtClean="0"/>
              <a:t>, Andrea Fey and Thomas Ballinger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1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01263"/>
            <a:ext cx="8042276" cy="2153183"/>
          </a:xfrm>
        </p:spPr>
        <p:txBody>
          <a:bodyPr/>
          <a:lstStyle/>
          <a:p>
            <a:r>
              <a:rPr lang="en-US" dirty="0" smtClean="0"/>
              <a:t>Now, Let’s take a look at the new and improved Vector projector…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1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 we talked about </a:t>
            </a:r>
            <a:r>
              <a:rPr lang="en-US" dirty="0" err="1" smtClean="0"/>
              <a:t>Srike</a:t>
            </a:r>
            <a:r>
              <a:rPr lang="en-US" dirty="0" smtClean="0"/>
              <a:t> Slip Faults – </a:t>
            </a:r>
            <a:r>
              <a:rPr lang="en-US" dirty="0" err="1" smtClean="0"/>
              <a:t>ie</a:t>
            </a:r>
            <a:r>
              <a:rPr lang="en-US" dirty="0" smtClean="0"/>
              <a:t>., SAF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58" y="6382502"/>
            <a:ext cx="58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instruct.uwo.ca</a:t>
            </a:r>
            <a:r>
              <a:rPr lang="en-US" dirty="0"/>
              <a:t>/earth-</a:t>
            </a:r>
            <a:r>
              <a:rPr lang="en-US" dirty="0" err="1"/>
              <a:t>sci</a:t>
            </a:r>
            <a:r>
              <a:rPr lang="en-US" dirty="0"/>
              <a:t>/240a/E9.JPG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9" y="1389863"/>
            <a:ext cx="6870023" cy="4834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6900" y="1444532"/>
            <a:ext cx="2133600" cy="32163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0788" y="4660900"/>
            <a:ext cx="4832012" cy="1563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73748" y="3097008"/>
            <a:ext cx="4832012" cy="1563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we talked about High Precision GPS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" y="1739842"/>
            <a:ext cx="3860800" cy="210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900" y="4191000"/>
            <a:ext cx="383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dots – daily position estimates in North, East and Vertical directions for one site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Velocity is the slope.  </a:t>
            </a:r>
          </a:p>
          <a:p>
            <a:endParaRPr lang="en-US" dirty="0"/>
          </a:p>
          <a:p>
            <a:r>
              <a:rPr lang="en-US" dirty="0" smtClean="0"/>
              <a:t>Each site produces a velocity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2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…Now let’s talk about GPS vectors…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1243" y="3307181"/>
            <a:ext cx="842417" cy="440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6321" y="2980236"/>
            <a:ext cx="189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Monument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" y="5143107"/>
            <a:ext cx="9144000" cy="1714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…Now let’s talk about GPS vectors…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143107"/>
            <a:ext cx="9144000" cy="1714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88114" y="1589284"/>
            <a:ext cx="4393568" cy="1868795"/>
          </a:xfrm>
          <a:prstGeom prst="rect">
            <a:avLst/>
          </a:prstGeom>
          <a:noFill/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7495" y="5520352"/>
            <a:ext cx="418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GPS monument moved ~30 mm</a:t>
            </a:r>
          </a:p>
          <a:p>
            <a:r>
              <a:rPr lang="en-US" dirty="0" smtClean="0"/>
              <a:t>Over ~6 years = 5 mm/</a:t>
            </a:r>
            <a:r>
              <a:rPr lang="en-US" dirty="0" err="1" smtClean="0"/>
              <a:t>yr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816856" y="2514967"/>
            <a:ext cx="18859" cy="1270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0369" y="3093408"/>
            <a:ext cx="116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mm/</a:t>
            </a:r>
            <a:r>
              <a:rPr lang="en-US" dirty="0" err="1" smtClean="0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…Now let’s talk about GPS vectors…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143107"/>
            <a:ext cx="9144000" cy="1714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88114" y="3462740"/>
            <a:ext cx="4393568" cy="1868795"/>
          </a:xfrm>
          <a:prstGeom prst="rect">
            <a:avLst/>
          </a:prstGeom>
          <a:noFill/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7495" y="5520352"/>
            <a:ext cx="4181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GPS monument moved ~50 mm</a:t>
            </a:r>
          </a:p>
          <a:p>
            <a:r>
              <a:rPr lang="en-US" dirty="0" smtClean="0"/>
              <a:t>Over ~6 years = 8.3 mm/</a:t>
            </a:r>
            <a:r>
              <a:rPr lang="en-US" dirty="0" err="1" smtClean="0"/>
              <a:t>yr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816856" y="2514967"/>
            <a:ext cx="18859" cy="1270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7495" y="3961072"/>
            <a:ext cx="13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8.3 mm/</a:t>
            </a:r>
            <a:r>
              <a:rPr lang="en-US" dirty="0" err="1" smtClean="0"/>
              <a:t>yr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6614" y="3854056"/>
            <a:ext cx="1459462" cy="6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3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…Now let’s talk about GPS vectors…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78" y="1589284"/>
            <a:ext cx="4220404" cy="515251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143107"/>
            <a:ext cx="9144000" cy="1714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84835" y="3747300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88114" y="3462740"/>
            <a:ext cx="4393568" cy="1868795"/>
          </a:xfrm>
          <a:prstGeom prst="rect">
            <a:avLst/>
          </a:prstGeom>
          <a:noFill/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586" y="4819941"/>
            <a:ext cx="3609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Rate = </a:t>
            </a:r>
            <a:r>
              <a:rPr lang="en-US" dirty="0" err="1" smtClean="0"/>
              <a:t>sqrt</a:t>
            </a:r>
            <a:r>
              <a:rPr lang="en-US" dirty="0" smtClean="0"/>
              <a:t>(5^2+8.3^2) = </a:t>
            </a:r>
          </a:p>
          <a:p>
            <a:r>
              <a:rPr lang="en-US" dirty="0" smtClean="0"/>
              <a:t>9.69 mm/</a:t>
            </a:r>
            <a:r>
              <a:rPr lang="en-US" dirty="0" err="1" smtClean="0"/>
              <a:t>yr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/>
              <a:t> = </a:t>
            </a:r>
            <a:r>
              <a:rPr lang="en-US" dirty="0" err="1" smtClean="0"/>
              <a:t>atan</a:t>
            </a:r>
            <a:r>
              <a:rPr lang="en-US" dirty="0" smtClean="0"/>
              <a:t> (8.3/5) = 59 degrees 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816856" y="2514967"/>
            <a:ext cx="18859" cy="1270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7495" y="3961072"/>
            <a:ext cx="13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8.3 mm/</a:t>
            </a:r>
            <a:r>
              <a:rPr lang="en-US" dirty="0" err="1" smtClean="0"/>
              <a:t>yr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6614" y="3854056"/>
            <a:ext cx="1459462" cy="6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76614" y="2514968"/>
            <a:ext cx="1516984" cy="130322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8877" y="3093407"/>
            <a:ext cx="116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mm/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20791" y="3156282"/>
            <a:ext cx="3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6614" y="2514968"/>
            <a:ext cx="1535357" cy="1303224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 talk vector projections…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03034" y="3711305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143107"/>
            <a:ext cx="9144000" cy="1714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03034" y="3711305"/>
            <a:ext cx="264042" cy="21377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586" y="4819941"/>
            <a:ext cx="2048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</a:t>
            </a:r>
            <a:r>
              <a:rPr lang="en-US" dirty="0" err="1" smtClean="0"/>
              <a:t>perp</a:t>
            </a:r>
            <a:r>
              <a:rPr lang="en-US" dirty="0" smtClean="0"/>
              <a:t>= R*sin(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)  </a:t>
            </a:r>
            <a:endParaRPr lang="en-US" dirty="0" smtClean="0">
              <a:latin typeface="Symbol" charset="2"/>
              <a:cs typeface="Symbol" charset="2"/>
            </a:endParaRPr>
          </a:p>
          <a:p>
            <a:r>
              <a:rPr lang="en-US" dirty="0"/>
              <a:t>R </a:t>
            </a:r>
            <a:r>
              <a:rPr lang="en-US" dirty="0" err="1"/>
              <a:t>perp</a:t>
            </a:r>
            <a:r>
              <a:rPr lang="en-US" dirty="0"/>
              <a:t>= R</a:t>
            </a:r>
            <a:r>
              <a:rPr lang="en-US" dirty="0" smtClean="0"/>
              <a:t>*</a:t>
            </a:r>
            <a:r>
              <a:rPr lang="en-US" dirty="0" err="1" smtClean="0"/>
              <a:t>cos</a:t>
            </a:r>
            <a:r>
              <a:rPr lang="en-US" dirty="0" smtClean="0"/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/>
              <a:t>)  </a:t>
            </a:r>
            <a:endParaRPr lang="en-US" dirty="0">
              <a:latin typeface="Symbol" charset="2"/>
              <a:cs typeface="Symbol" charset="2"/>
            </a:endParaRPr>
          </a:p>
          <a:p>
            <a:endParaRPr lang="en-US" dirty="0">
              <a:latin typeface="Symbol" charset="2"/>
              <a:cs typeface="Symbol" charset="2"/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394813" y="2478972"/>
            <a:ext cx="1516982" cy="130322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38990" y="3120287"/>
            <a:ext cx="3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q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12330" y="3120287"/>
            <a:ext cx="6286696" cy="1595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2505" y="2935621"/>
            <a:ext cx="2003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Transect Line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(Could represent </a:t>
            </a:r>
          </a:p>
          <a:p>
            <a:r>
              <a:rPr lang="en-US" dirty="0" smtClean="0"/>
              <a:t>fault trace)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155922" y="2478972"/>
            <a:ext cx="238891" cy="891083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8048" y="2640715"/>
            <a:ext cx="34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947628" y="2351495"/>
            <a:ext cx="0" cy="1447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76481" y="3335562"/>
            <a:ext cx="3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t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51815" y="2667367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</a:t>
            </a:r>
            <a:r>
              <a:rPr lang="en-US" dirty="0" err="1" smtClean="0"/>
              <a:t>perp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21217" y="3614664"/>
            <a:ext cx="77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par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17027" y="4715563"/>
            <a:ext cx="59390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 Cares? </a:t>
            </a:r>
          </a:p>
          <a:p>
            <a:endParaRPr lang="en-US" dirty="0"/>
          </a:p>
          <a:p>
            <a:r>
              <a:rPr lang="en-US" dirty="0" smtClean="0"/>
              <a:t>If transect line follows a fault then </a:t>
            </a:r>
            <a:r>
              <a:rPr lang="en-US" dirty="0" err="1" smtClean="0"/>
              <a:t>Rperp</a:t>
            </a:r>
            <a:r>
              <a:rPr lang="en-US" dirty="0" smtClean="0"/>
              <a:t> tells you if the sides of the fault are moving together or apart and </a:t>
            </a:r>
            <a:r>
              <a:rPr lang="en-US" dirty="0" err="1" smtClean="0"/>
              <a:t>Rpar</a:t>
            </a:r>
            <a:r>
              <a:rPr lang="en-US" dirty="0" smtClean="0"/>
              <a:t> tells you how much they are moving past each 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vector projections onto profiles</a:t>
            </a:r>
            <a:endParaRPr lang="en-US" dirty="0"/>
          </a:p>
        </p:txBody>
      </p:sp>
      <p:pic>
        <p:nvPicPr>
          <p:cNvPr id="4" name="Picture 3" descr="gps_trans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71" y="1444532"/>
            <a:ext cx="7189250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467</TotalTime>
  <Words>288</Words>
  <Application>Microsoft Macintosh PowerPoint</Application>
  <PresentationFormat>On-screen Show (4:3)</PresentationFormat>
  <Paragraphs>48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Breeze</vt:lpstr>
      <vt:lpstr>The Vector Projector Revisited</vt:lpstr>
      <vt:lpstr>Last time we talked about Srike Slip Faults – ie., SAF</vt:lpstr>
      <vt:lpstr>…And we talked about High Precision GPS</vt:lpstr>
      <vt:lpstr>…Now let’s talk about GPS vectors…</vt:lpstr>
      <vt:lpstr>…Now let’s talk about GPS vectors…</vt:lpstr>
      <vt:lpstr>…Now let’s talk about GPS vectors…</vt:lpstr>
      <vt:lpstr>…Now let’s talk about GPS vectors…</vt:lpstr>
      <vt:lpstr>Now let talk vector projections…</vt:lpstr>
      <vt:lpstr>Example of vector projections onto profiles</vt:lpstr>
      <vt:lpstr>Now, Let’s take a look at the new and improved Vector projector…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- The Vector Projector</dc:title>
  <dc:creator>Gina Schmalzle</dc:creator>
  <cp:keywords/>
  <cp:lastModifiedBy>Gina Schmalzle</cp:lastModifiedBy>
  <cp:revision>16</cp:revision>
  <dcterms:created xsi:type="dcterms:W3CDTF">2014-02-20T18:25:16Z</dcterms:created>
  <dcterms:modified xsi:type="dcterms:W3CDTF">2014-03-19T18:48:06Z</dcterms:modified>
</cp:coreProperties>
</file>